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3"/>
  </p:notesMasterIdLst>
  <p:sldIdLst>
    <p:sldId id="260" r:id="rId2"/>
  </p:sldIdLst>
  <p:sldSz cx="14244638" cy="10425113"/>
  <p:notesSz cx="6858000" cy="9144000"/>
  <p:defaultTextStyle>
    <a:defPPr>
      <a:defRPr lang="en-US"/>
    </a:defPPr>
    <a:lvl1pPr marL="0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1pPr>
    <a:lvl2pPr marL="463921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2pPr>
    <a:lvl3pPr marL="927842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3pPr>
    <a:lvl4pPr marL="1391763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4pPr>
    <a:lvl5pPr marL="1855683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5pPr>
    <a:lvl6pPr marL="2319604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6pPr>
    <a:lvl7pPr marL="2783525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7pPr>
    <a:lvl8pPr marL="3247446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8pPr>
    <a:lvl9pPr marL="3711367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80"/>
    <p:restoredTop sz="94475"/>
  </p:normalViewPr>
  <p:slideViewPr>
    <p:cSldViewPr snapToGrid="0" snapToObjects="1">
      <p:cViewPr varScale="1">
        <p:scale>
          <a:sx n="78" d="100"/>
          <a:sy n="78" d="100"/>
        </p:scale>
        <p:origin x="61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20800" y="1143000"/>
            <a:ext cx="421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1pPr>
    <a:lvl2pPr marL="463921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2pPr>
    <a:lvl3pPr marL="927842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3pPr>
    <a:lvl4pPr marL="1391763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4pPr>
    <a:lvl5pPr marL="1855683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5pPr>
    <a:lvl6pPr marL="2319604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6pPr>
    <a:lvl7pPr marL="2783525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7pPr>
    <a:lvl8pPr marL="3247446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8pPr>
    <a:lvl9pPr marL="3711367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8348" y="1706148"/>
            <a:ext cx="12107942" cy="3629484"/>
          </a:xfrm>
        </p:spPr>
        <p:txBody>
          <a:bodyPr anchor="b"/>
          <a:lstStyle>
            <a:lvl1pPr algn="ctr">
              <a:defRPr sz="912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0580" y="5475598"/>
            <a:ext cx="10683479" cy="2516988"/>
          </a:xfrm>
        </p:spPr>
        <p:txBody>
          <a:bodyPr/>
          <a:lstStyle>
            <a:lvl1pPr marL="0" indent="0" algn="ctr">
              <a:buNone/>
              <a:defRPr sz="3648"/>
            </a:lvl1pPr>
            <a:lvl2pPr marL="694990" indent="0" algn="ctr">
              <a:buNone/>
              <a:defRPr sz="3040"/>
            </a:lvl2pPr>
            <a:lvl3pPr marL="1389979" indent="0" algn="ctr">
              <a:buNone/>
              <a:defRPr sz="2736"/>
            </a:lvl3pPr>
            <a:lvl4pPr marL="2084969" indent="0" algn="ctr">
              <a:buNone/>
              <a:defRPr sz="2432"/>
            </a:lvl4pPr>
            <a:lvl5pPr marL="2779959" indent="0" algn="ctr">
              <a:buNone/>
              <a:defRPr sz="2432"/>
            </a:lvl5pPr>
            <a:lvl6pPr marL="3474949" indent="0" algn="ctr">
              <a:buNone/>
              <a:defRPr sz="2432"/>
            </a:lvl6pPr>
            <a:lvl7pPr marL="4169938" indent="0" algn="ctr">
              <a:buNone/>
              <a:defRPr sz="2432"/>
            </a:lvl7pPr>
            <a:lvl8pPr marL="4864928" indent="0" algn="ctr">
              <a:buNone/>
              <a:defRPr sz="2432"/>
            </a:lvl8pPr>
            <a:lvl9pPr marL="5559918" indent="0" algn="ctr">
              <a:buNone/>
              <a:defRPr sz="243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93820" y="555041"/>
            <a:ext cx="3071500" cy="8834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9320" y="555041"/>
            <a:ext cx="9036442" cy="88348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901" y="2599041"/>
            <a:ext cx="12286000" cy="4336557"/>
          </a:xfrm>
        </p:spPr>
        <p:txBody>
          <a:bodyPr anchor="b"/>
          <a:lstStyle>
            <a:lvl1pPr>
              <a:defRPr sz="912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901" y="6976624"/>
            <a:ext cx="12286000" cy="2280493"/>
          </a:xfrm>
        </p:spPr>
        <p:txBody>
          <a:bodyPr/>
          <a:lstStyle>
            <a:lvl1pPr marL="0" indent="0">
              <a:buNone/>
              <a:defRPr sz="3648">
                <a:solidFill>
                  <a:schemeClr val="tx1"/>
                </a:solidFill>
              </a:defRPr>
            </a:lvl1pPr>
            <a:lvl2pPr marL="694990" indent="0">
              <a:buNone/>
              <a:defRPr sz="3040">
                <a:solidFill>
                  <a:schemeClr val="tx1">
                    <a:tint val="75000"/>
                  </a:schemeClr>
                </a:solidFill>
              </a:defRPr>
            </a:lvl2pPr>
            <a:lvl3pPr marL="1389979" indent="0">
              <a:buNone/>
              <a:defRPr sz="2736">
                <a:solidFill>
                  <a:schemeClr val="tx1">
                    <a:tint val="75000"/>
                  </a:schemeClr>
                </a:solidFill>
              </a:defRPr>
            </a:lvl3pPr>
            <a:lvl4pPr marL="208496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4pPr>
            <a:lvl5pPr marL="277995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5pPr>
            <a:lvl6pPr marL="347494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6pPr>
            <a:lvl7pPr marL="416993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7pPr>
            <a:lvl8pPr marL="486492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8pPr>
            <a:lvl9pPr marL="555991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9319" y="2775204"/>
            <a:ext cx="6053971" cy="66146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11348" y="2775204"/>
            <a:ext cx="6053971" cy="66146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555043"/>
            <a:ext cx="12286000" cy="2015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1176" y="2555601"/>
            <a:ext cx="6026149" cy="1252461"/>
          </a:xfrm>
        </p:spPr>
        <p:txBody>
          <a:bodyPr anchor="b"/>
          <a:lstStyle>
            <a:lvl1pPr marL="0" indent="0">
              <a:buNone/>
              <a:defRPr sz="3648" b="1"/>
            </a:lvl1pPr>
            <a:lvl2pPr marL="694990" indent="0">
              <a:buNone/>
              <a:defRPr sz="3040" b="1"/>
            </a:lvl2pPr>
            <a:lvl3pPr marL="1389979" indent="0">
              <a:buNone/>
              <a:defRPr sz="2736" b="1"/>
            </a:lvl3pPr>
            <a:lvl4pPr marL="2084969" indent="0">
              <a:buNone/>
              <a:defRPr sz="2432" b="1"/>
            </a:lvl4pPr>
            <a:lvl5pPr marL="2779959" indent="0">
              <a:buNone/>
              <a:defRPr sz="2432" b="1"/>
            </a:lvl5pPr>
            <a:lvl6pPr marL="3474949" indent="0">
              <a:buNone/>
              <a:defRPr sz="2432" b="1"/>
            </a:lvl6pPr>
            <a:lvl7pPr marL="4169938" indent="0">
              <a:buNone/>
              <a:defRPr sz="2432" b="1"/>
            </a:lvl7pPr>
            <a:lvl8pPr marL="4864928" indent="0">
              <a:buNone/>
              <a:defRPr sz="2432" b="1"/>
            </a:lvl8pPr>
            <a:lvl9pPr marL="5559918" indent="0">
              <a:buNone/>
              <a:defRPr sz="2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1176" y="3808062"/>
            <a:ext cx="6026149" cy="5601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11349" y="2555601"/>
            <a:ext cx="6055827" cy="1252461"/>
          </a:xfrm>
        </p:spPr>
        <p:txBody>
          <a:bodyPr anchor="b"/>
          <a:lstStyle>
            <a:lvl1pPr marL="0" indent="0">
              <a:buNone/>
              <a:defRPr sz="3648" b="1"/>
            </a:lvl1pPr>
            <a:lvl2pPr marL="694990" indent="0">
              <a:buNone/>
              <a:defRPr sz="3040" b="1"/>
            </a:lvl2pPr>
            <a:lvl3pPr marL="1389979" indent="0">
              <a:buNone/>
              <a:defRPr sz="2736" b="1"/>
            </a:lvl3pPr>
            <a:lvl4pPr marL="2084969" indent="0">
              <a:buNone/>
              <a:defRPr sz="2432" b="1"/>
            </a:lvl4pPr>
            <a:lvl5pPr marL="2779959" indent="0">
              <a:buNone/>
              <a:defRPr sz="2432" b="1"/>
            </a:lvl5pPr>
            <a:lvl6pPr marL="3474949" indent="0">
              <a:buNone/>
              <a:defRPr sz="2432" b="1"/>
            </a:lvl6pPr>
            <a:lvl7pPr marL="4169938" indent="0">
              <a:buNone/>
              <a:defRPr sz="2432" b="1"/>
            </a:lvl7pPr>
            <a:lvl8pPr marL="4864928" indent="0">
              <a:buNone/>
              <a:defRPr sz="2432" b="1"/>
            </a:lvl8pPr>
            <a:lvl9pPr marL="5559918" indent="0">
              <a:buNone/>
              <a:defRPr sz="2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11349" y="3808062"/>
            <a:ext cx="6055827" cy="5601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695008"/>
            <a:ext cx="4594267" cy="2432526"/>
          </a:xfrm>
        </p:spPr>
        <p:txBody>
          <a:bodyPr anchor="b"/>
          <a:lstStyle>
            <a:lvl1pPr>
              <a:defRPr sz="4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5826" y="1501026"/>
            <a:ext cx="7211348" cy="7408587"/>
          </a:xfrm>
        </p:spPr>
        <p:txBody>
          <a:bodyPr/>
          <a:lstStyle>
            <a:lvl1pPr>
              <a:defRPr sz="4864"/>
            </a:lvl1pPr>
            <a:lvl2pPr>
              <a:defRPr sz="4256"/>
            </a:lvl2pPr>
            <a:lvl3pPr>
              <a:defRPr sz="3648"/>
            </a:lvl3pPr>
            <a:lvl4pPr>
              <a:defRPr sz="3040"/>
            </a:lvl4pPr>
            <a:lvl5pPr>
              <a:defRPr sz="3040"/>
            </a:lvl5pPr>
            <a:lvl6pPr>
              <a:defRPr sz="3040"/>
            </a:lvl6pPr>
            <a:lvl7pPr>
              <a:defRPr sz="3040"/>
            </a:lvl7pPr>
            <a:lvl8pPr>
              <a:defRPr sz="3040"/>
            </a:lvl8pPr>
            <a:lvl9pPr>
              <a:defRPr sz="30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1174" y="3127534"/>
            <a:ext cx="4594267" cy="5794143"/>
          </a:xfrm>
        </p:spPr>
        <p:txBody>
          <a:bodyPr/>
          <a:lstStyle>
            <a:lvl1pPr marL="0" indent="0">
              <a:buNone/>
              <a:defRPr sz="2432"/>
            </a:lvl1pPr>
            <a:lvl2pPr marL="694990" indent="0">
              <a:buNone/>
              <a:defRPr sz="2128"/>
            </a:lvl2pPr>
            <a:lvl3pPr marL="1389979" indent="0">
              <a:buNone/>
              <a:defRPr sz="1824"/>
            </a:lvl3pPr>
            <a:lvl4pPr marL="2084969" indent="0">
              <a:buNone/>
              <a:defRPr sz="1520"/>
            </a:lvl4pPr>
            <a:lvl5pPr marL="2779959" indent="0">
              <a:buNone/>
              <a:defRPr sz="1520"/>
            </a:lvl5pPr>
            <a:lvl6pPr marL="3474949" indent="0">
              <a:buNone/>
              <a:defRPr sz="1520"/>
            </a:lvl6pPr>
            <a:lvl7pPr marL="4169938" indent="0">
              <a:buNone/>
              <a:defRPr sz="1520"/>
            </a:lvl7pPr>
            <a:lvl8pPr marL="4864928" indent="0">
              <a:buNone/>
              <a:defRPr sz="1520"/>
            </a:lvl8pPr>
            <a:lvl9pPr marL="5559918" indent="0">
              <a:buNone/>
              <a:defRPr sz="15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695008"/>
            <a:ext cx="4594267" cy="2432526"/>
          </a:xfrm>
        </p:spPr>
        <p:txBody>
          <a:bodyPr anchor="b"/>
          <a:lstStyle>
            <a:lvl1pPr>
              <a:defRPr sz="4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55826" y="1501026"/>
            <a:ext cx="7211348" cy="7408587"/>
          </a:xfrm>
        </p:spPr>
        <p:txBody>
          <a:bodyPr anchor="t"/>
          <a:lstStyle>
            <a:lvl1pPr marL="0" indent="0">
              <a:buNone/>
              <a:defRPr sz="4864"/>
            </a:lvl1pPr>
            <a:lvl2pPr marL="694990" indent="0">
              <a:buNone/>
              <a:defRPr sz="4256"/>
            </a:lvl2pPr>
            <a:lvl3pPr marL="1389979" indent="0">
              <a:buNone/>
              <a:defRPr sz="3648"/>
            </a:lvl3pPr>
            <a:lvl4pPr marL="2084969" indent="0">
              <a:buNone/>
              <a:defRPr sz="3040"/>
            </a:lvl4pPr>
            <a:lvl5pPr marL="2779959" indent="0">
              <a:buNone/>
              <a:defRPr sz="3040"/>
            </a:lvl5pPr>
            <a:lvl6pPr marL="3474949" indent="0">
              <a:buNone/>
              <a:defRPr sz="3040"/>
            </a:lvl6pPr>
            <a:lvl7pPr marL="4169938" indent="0">
              <a:buNone/>
              <a:defRPr sz="3040"/>
            </a:lvl7pPr>
            <a:lvl8pPr marL="4864928" indent="0">
              <a:buNone/>
              <a:defRPr sz="3040"/>
            </a:lvl8pPr>
            <a:lvl9pPr marL="5559918" indent="0">
              <a:buNone/>
              <a:defRPr sz="304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1174" y="3127534"/>
            <a:ext cx="4594267" cy="5794143"/>
          </a:xfrm>
        </p:spPr>
        <p:txBody>
          <a:bodyPr/>
          <a:lstStyle>
            <a:lvl1pPr marL="0" indent="0">
              <a:buNone/>
              <a:defRPr sz="2432"/>
            </a:lvl1pPr>
            <a:lvl2pPr marL="694990" indent="0">
              <a:buNone/>
              <a:defRPr sz="2128"/>
            </a:lvl2pPr>
            <a:lvl3pPr marL="1389979" indent="0">
              <a:buNone/>
              <a:defRPr sz="1824"/>
            </a:lvl3pPr>
            <a:lvl4pPr marL="2084969" indent="0">
              <a:buNone/>
              <a:defRPr sz="1520"/>
            </a:lvl4pPr>
            <a:lvl5pPr marL="2779959" indent="0">
              <a:buNone/>
              <a:defRPr sz="1520"/>
            </a:lvl5pPr>
            <a:lvl6pPr marL="3474949" indent="0">
              <a:buNone/>
              <a:defRPr sz="1520"/>
            </a:lvl6pPr>
            <a:lvl7pPr marL="4169938" indent="0">
              <a:buNone/>
              <a:defRPr sz="1520"/>
            </a:lvl7pPr>
            <a:lvl8pPr marL="4864928" indent="0">
              <a:buNone/>
              <a:defRPr sz="1520"/>
            </a:lvl8pPr>
            <a:lvl9pPr marL="5559918" indent="0">
              <a:buNone/>
              <a:defRPr sz="15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9319" y="555043"/>
            <a:ext cx="12286000" cy="2015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9319" y="2775204"/>
            <a:ext cx="12286000" cy="661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9319" y="9662537"/>
            <a:ext cx="3205044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18537" y="9662537"/>
            <a:ext cx="4807565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60275" y="9662537"/>
            <a:ext cx="3205044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1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389979" rtl="0" eaLnBrk="1" latinLnBrk="0" hangingPunct="1">
        <a:lnSpc>
          <a:spcPct val="90000"/>
        </a:lnSpc>
        <a:spcBef>
          <a:spcPct val="0"/>
        </a:spcBef>
        <a:buNone/>
        <a:defRPr sz="66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7495" indent="-347495" algn="l" defTabSz="1389979" rtl="0" eaLnBrk="1" latinLnBrk="0" hangingPunct="1">
        <a:lnSpc>
          <a:spcPct val="90000"/>
        </a:lnSpc>
        <a:spcBef>
          <a:spcPts val="1520"/>
        </a:spcBef>
        <a:buFont typeface="Arial" panose="020B0604020202020204" pitchFamily="34" charset="0"/>
        <a:buChar char="•"/>
        <a:defRPr sz="4256" kern="1200">
          <a:solidFill>
            <a:schemeClr val="tx1"/>
          </a:solidFill>
          <a:latin typeface="+mn-lt"/>
          <a:ea typeface="+mn-ea"/>
          <a:cs typeface="+mn-cs"/>
        </a:defRPr>
      </a:lvl1pPr>
      <a:lvl2pPr marL="1042485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3648" kern="1200">
          <a:solidFill>
            <a:schemeClr val="tx1"/>
          </a:solidFill>
          <a:latin typeface="+mn-lt"/>
          <a:ea typeface="+mn-ea"/>
          <a:cs typeface="+mn-cs"/>
        </a:defRPr>
      </a:lvl2pPr>
      <a:lvl3pPr marL="173747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3040" kern="1200">
          <a:solidFill>
            <a:schemeClr val="tx1"/>
          </a:solidFill>
          <a:latin typeface="+mn-lt"/>
          <a:ea typeface="+mn-ea"/>
          <a:cs typeface="+mn-cs"/>
        </a:defRPr>
      </a:lvl3pPr>
      <a:lvl4pPr marL="243246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4pPr>
      <a:lvl5pPr marL="312745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5pPr>
      <a:lvl6pPr marL="382244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6pPr>
      <a:lvl7pPr marL="451743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7pPr>
      <a:lvl8pPr marL="521242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8pPr>
      <a:lvl9pPr marL="590741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1pPr>
      <a:lvl2pPr marL="694990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2pPr>
      <a:lvl3pPr marL="138997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3pPr>
      <a:lvl4pPr marL="208496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4pPr>
      <a:lvl5pPr marL="277995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5pPr>
      <a:lvl6pPr marL="347494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6pPr>
      <a:lvl7pPr marL="416993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7pPr>
      <a:lvl8pPr marL="486492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8pPr>
      <a:lvl9pPr marL="555991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6890660" y="80406"/>
            <a:ext cx="381003" cy="10253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1638" y="89695"/>
            <a:ext cx="6824395" cy="1025317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10"/>
          <a:stretch/>
        </p:blipFill>
        <p:spPr>
          <a:xfrm>
            <a:off x="81637" y="4080300"/>
            <a:ext cx="6791739" cy="62625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5400000">
            <a:off x="1929069" y="5236399"/>
            <a:ext cx="10252420" cy="40011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 Instability: Notes </a:t>
            </a:r>
            <a:r>
              <a:rPr lang="en-US" sz="20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on Design </a:t>
            </a:r>
            <a:r>
              <a:rPr lang="en-US" sz="20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Complexity                   </a:t>
            </a:r>
            <a:r>
              <a:rPr lang="en-US" sz="2000" dirty="0" err="1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Ž</a:t>
            </a:r>
            <a:r>
              <a:rPr lang="en-US" sz="20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. Obrenović  &amp;  E. Stolterman </a:t>
            </a:r>
            <a:endParaRPr lang="en-US" sz="2000" dirty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3143" y="649863"/>
            <a:ext cx="5747657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activities are characterized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by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messy, unpredictable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dynamics between design situations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(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problems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), design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outcomes (solutions), and design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resources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(tools).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These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dynamics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lead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to characteristic complexity 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in </a:t>
            </a:r>
            <a:r>
              <a:rPr lang="en-US" sz="17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</a:t>
            </a:r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. </a:t>
            </a:r>
          </a:p>
          <a:p>
            <a:endParaRPr lang="en-US" sz="1700" dirty="0" smtClean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17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In this book, Željko Obrenović and Erik Stolterman discuss design complexity with 11 patterns of dynamics, from puzzle solving to Conway's law.</a:t>
            </a:r>
            <a:endParaRPr lang="en-US" sz="1700" dirty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7259679" y="89695"/>
            <a:ext cx="7001288" cy="1025317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631566" y="-228572"/>
            <a:ext cx="6580414" cy="4308872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/>
            </a:r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b="1" dirty="0" smtClean="0">
                <a:effectLst/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</a:p>
          <a:p>
            <a:r>
              <a:rPr lang="en-US" sz="3300" dirty="0" smtClean="0">
                <a:latin typeface="TheSans B2ExtraLight" charset="0"/>
                <a:ea typeface="TheSans B2ExtraLight" charset="0"/>
                <a:cs typeface="TheSans B2ExtraLight" charset="0"/>
              </a:rPr>
              <a:t>Notes on Design Complexity</a:t>
            </a:r>
          </a:p>
          <a:p>
            <a:endParaRPr lang="en-US" sz="3000" dirty="0" smtClean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Željko Obrenović</a:t>
            </a: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Erik Stolterman</a:t>
            </a:r>
            <a:endParaRPr lang="en-US" sz="2400" b="1" dirty="0"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1256</TotalTime>
  <Words>74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TheSans B2ExtraLight</vt:lpstr>
      <vt:lpstr>TheSans B7Bold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49</cp:revision>
  <cp:lastPrinted>2017-10-15T10:35:48Z</cp:lastPrinted>
  <dcterms:created xsi:type="dcterms:W3CDTF">2016-06-21T11:43:05Z</dcterms:created>
  <dcterms:modified xsi:type="dcterms:W3CDTF">2017-10-15T18:17:00Z</dcterms:modified>
</cp:coreProperties>
</file>